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5TH ST / CAMPBELL ST
Intersection ID: 5153901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One Way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5TH ST / CAMPBELL ST
Intersection ID: 5153901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One Way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5TH ST / CAMPBELL ST
Intersection ID: 5153901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5TH ST / CAMPBELL ST
Intersection ID: 5153901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